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00AE"/>
    <a:srgbClr val="2B00DB"/>
    <a:srgbClr val="FF4AB5"/>
    <a:srgbClr val="D70095"/>
    <a:srgbClr val="FFFFFF"/>
    <a:srgbClr val="FF8218"/>
    <a:srgbClr val="B300E4"/>
    <a:srgbClr val="A200D1"/>
    <a:srgbClr val="B200E6"/>
    <a:srgbClr val="7F00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46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1F52B98C-A1FE-3DC0-F76F-FBC4C64895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8F85DD2-FF5F-18A4-108C-895A525A5B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CF210-C82F-43A7-AA84-61C45B9AAB68}" type="datetimeFigureOut">
              <a:rPr lang="ko-KR" altLang="en-US" smtClean="0"/>
              <a:t>2023-11-15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132DC24-9085-6DC2-58E6-E979E5A43DE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1DC53C7-00AD-9D0A-4591-BEAC944C568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B868F-5505-4AA5-815D-93DFBBB05B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286309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D0EB0A85-720F-A0DB-8467-73C5C4F4A5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4297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bg>
      <p:bgPr>
        <a:gradFill>
          <a:gsLst>
            <a:gs pos="40000">
              <a:srgbClr val="C92127"/>
            </a:gs>
            <a:gs pos="79000">
              <a:srgbClr val="534694"/>
            </a:gs>
            <a:gs pos="100000">
              <a:srgbClr val="59469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슬라이드 번호 개체 틀 2">
            <a:extLst>
              <a:ext uri="{FF2B5EF4-FFF2-40B4-BE49-F238E27FC236}">
                <a16:creationId xmlns:a16="http://schemas.microsoft.com/office/drawing/2014/main" id="{6E23322A-D89E-D44C-EEC0-F3F5CBCAC7E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898000" y="6661363"/>
            <a:ext cx="396000" cy="15882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77925" tIns="38963" rIns="77925" bIns="38963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함초롬돋움" panose="020B0604000101010101" pitchFamily="50" charset="-127"/>
                <a:ea typeface="함초롬돋움" panose="020B0604000101010101" pitchFamily="50" charset="-127"/>
                <a:cs typeface="+mn-cs"/>
              </a:rPr>
              <a:t>0</a:t>
            </a:r>
            <a:fld id="{11E29FAA-98B8-4458-AD33-6C824BF9CE35}" type="slidenum">
              <a:rPr kumimoji="0" lang="ko-KR" altLang="en-US" sz="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함초롬돋움" panose="020B0604000101010101" pitchFamily="50" charset="-127"/>
                <a:ea typeface="함초롬돋움" panose="020B0604000101010101" pitchFamily="50" charset="-127"/>
                <a:cs typeface="+mn-cs"/>
              </a:rPr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함초롬돋움" panose="020B0604000101010101" pitchFamily="50" charset="-127"/>
              <a:ea typeface="함초롬돋움" panose="020B0604000101010101" pitchFamily="50" charset="-127"/>
              <a:cs typeface="+mn-cs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9EFB0CEC-1B6D-853B-3676-9556220380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669" y="90000"/>
            <a:ext cx="2560346" cy="360000"/>
          </a:xfrm>
          <a:prstGeom prst="rect">
            <a:avLst/>
          </a:prstGeom>
        </p:spPr>
      </p:pic>
      <p:sp>
        <p:nvSpPr>
          <p:cNvPr id="2" name="직사각형 1">
            <a:extLst>
              <a:ext uri="{FF2B5EF4-FFF2-40B4-BE49-F238E27FC236}">
                <a16:creationId xmlns:a16="http://schemas.microsoft.com/office/drawing/2014/main" id="{06FC7ED0-6DF0-976C-1158-8B534C69A5DF}"/>
              </a:ext>
            </a:extLst>
          </p:cNvPr>
          <p:cNvSpPr/>
          <p:nvPr userDrawn="1"/>
        </p:nvSpPr>
        <p:spPr>
          <a:xfrm>
            <a:off x="228000" y="620713"/>
            <a:ext cx="11736000" cy="59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08632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  <p15:guide id="3" pos="143" userDrawn="1">
          <p15:clr>
            <a:srgbClr val="FBAE40"/>
          </p15:clr>
        </p15:guide>
        <p15:guide id="4" pos="7537" userDrawn="1">
          <p15:clr>
            <a:srgbClr val="FBAE40"/>
          </p15:clr>
        </p15:guide>
        <p15:guide id="5" orient="horz" pos="4156" userDrawn="1">
          <p15:clr>
            <a:srgbClr val="FBAE40"/>
          </p15:clr>
        </p15:guide>
        <p15:guide id="6" orient="horz" pos="391" userDrawn="1">
          <p15:clr>
            <a:srgbClr val="FBAE40"/>
          </p15:clr>
        </p15:guide>
        <p15:guide id="7" orient="horz" pos="2273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bg>
      <p:bgPr>
        <a:gradFill>
          <a:gsLst>
            <a:gs pos="40000">
              <a:srgbClr val="C92127"/>
            </a:gs>
            <a:gs pos="79000">
              <a:srgbClr val="534694"/>
            </a:gs>
            <a:gs pos="100000">
              <a:srgbClr val="59469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>
            <a:extLst>
              <a:ext uri="{FF2B5EF4-FFF2-40B4-BE49-F238E27FC236}">
                <a16:creationId xmlns:a16="http://schemas.microsoft.com/office/drawing/2014/main" id="{9EFB0CEC-1B6D-853B-3676-9556220380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669" y="90000"/>
            <a:ext cx="2560346" cy="360000"/>
          </a:xfrm>
          <a:prstGeom prst="rect">
            <a:avLst/>
          </a:prstGeom>
        </p:spPr>
      </p:pic>
      <p:sp>
        <p:nvSpPr>
          <p:cNvPr id="2" name="직사각형 1">
            <a:extLst>
              <a:ext uri="{FF2B5EF4-FFF2-40B4-BE49-F238E27FC236}">
                <a16:creationId xmlns:a16="http://schemas.microsoft.com/office/drawing/2014/main" id="{06FC7ED0-6DF0-976C-1158-8B534C69A5DF}"/>
              </a:ext>
            </a:extLst>
          </p:cNvPr>
          <p:cNvSpPr/>
          <p:nvPr userDrawn="1"/>
        </p:nvSpPr>
        <p:spPr>
          <a:xfrm>
            <a:off x="-1" y="620713"/>
            <a:ext cx="12192001" cy="6199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슬라이드 번호 개체 틀 2">
            <a:extLst>
              <a:ext uri="{FF2B5EF4-FFF2-40B4-BE49-F238E27FC236}">
                <a16:creationId xmlns:a16="http://schemas.microsoft.com/office/drawing/2014/main" id="{6E23322A-D89E-D44C-EEC0-F3F5CBCAC7E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898000" y="6642113"/>
            <a:ext cx="396000" cy="15882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77925" tIns="38963" rIns="77925" bIns="38963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함초롬돋움" panose="020B0604000101010101" pitchFamily="50" charset="-127"/>
                <a:ea typeface="함초롬돋움" panose="020B0604000101010101" pitchFamily="50" charset="-127"/>
                <a:cs typeface="+mn-cs"/>
              </a:rPr>
              <a:t>0</a:t>
            </a:r>
            <a:fld id="{11E29FAA-98B8-4458-AD33-6C824BF9CE35}" type="slidenum">
              <a:rPr kumimoji="0" lang="ko-KR" altLang="en-US" sz="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함초롬돋움" panose="020B0604000101010101" pitchFamily="50" charset="-127"/>
                <a:ea typeface="함초롬돋움" panose="020B0604000101010101" pitchFamily="50" charset="-127"/>
                <a:cs typeface="+mn-cs"/>
              </a:rPr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함초롬돋움" panose="020B0604000101010101" pitchFamily="50" charset="-127"/>
              <a:ea typeface="함초롬돋움" panose="020B0604000101010101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02794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  <p15:guide id="3" pos="143" userDrawn="1">
          <p15:clr>
            <a:srgbClr val="FBAE40"/>
          </p15:clr>
        </p15:guide>
        <p15:guide id="4" pos="7537" userDrawn="1">
          <p15:clr>
            <a:srgbClr val="FBAE40"/>
          </p15:clr>
        </p15:guide>
        <p15:guide id="5" orient="horz" pos="4156" userDrawn="1">
          <p15:clr>
            <a:srgbClr val="FBAE40"/>
          </p15:clr>
        </p15:guide>
        <p15:guide id="6" orient="horz" pos="391" userDrawn="1">
          <p15:clr>
            <a:srgbClr val="FBAE40"/>
          </p15:clr>
        </p15:guide>
        <p15:guide id="7" orient="horz" pos="227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71752EB-F0CB-BB80-73F1-078066DF7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6994ECF-80AF-CF03-CB0B-35DCCBED8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FED49CF-5557-368E-52E1-D6946610D1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D611C-744D-4BED-AECC-2317BFFC9D5E}" type="datetimeFigureOut">
              <a:rPr lang="ko-KR" altLang="en-US" smtClean="0"/>
              <a:t>2023-11-15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DE26AFD-6DEE-5C75-307B-5289328CC2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685A6BA-436C-6F52-B28E-678984E924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D49B3-FEC1-4AC1-AAD7-426591AE3F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6363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CE388859-DC9C-7643-9B2C-9079E2DD999B}"/>
              </a:ext>
            </a:extLst>
          </p:cNvPr>
          <p:cNvSpPr/>
          <p:nvPr/>
        </p:nvSpPr>
        <p:spPr>
          <a:xfrm>
            <a:off x="6323162" y="3429000"/>
            <a:ext cx="5392946" cy="1154741"/>
          </a:xfrm>
          <a:prstGeom prst="roundRect">
            <a:avLst>
              <a:gd name="adj" fmla="val 19841"/>
            </a:avLst>
          </a:prstGeom>
          <a:solidFill>
            <a:srgbClr val="AF05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67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-윤고딕320"/>
                <a:cs typeface="Times New Roman" panose="02020603050405020304" pitchFamily="18" charset="0"/>
              </a:rPr>
              <a:t>Paper Title</a:t>
            </a:r>
            <a:endParaRPr kumimoji="0" lang="ko-KR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-윤고딕320"/>
              <a:cs typeface="Times New Roman" panose="02020603050405020304" pitchFamily="18" charset="0"/>
            </a:endParaRPr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1A8C3D22-DD60-56AB-5429-D584B2FAE488}"/>
              </a:ext>
            </a:extLst>
          </p:cNvPr>
          <p:cNvSpPr/>
          <p:nvPr/>
        </p:nvSpPr>
        <p:spPr>
          <a:xfrm>
            <a:off x="9104401" y="4616461"/>
            <a:ext cx="2611708" cy="908864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marL="0" marR="0" lvl="0" indent="0" algn="r" defTabSz="4567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-윤고딕320"/>
                <a:cs typeface="Times New Roman" panose="02020603050405020304" pitchFamily="18" charset="0"/>
              </a:rPr>
              <a:t>Presenter Name</a:t>
            </a:r>
          </a:p>
          <a:p>
            <a:pPr marL="0" marR="0" lvl="0" indent="0" algn="r" defTabSz="4567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ea typeface="-윤고딕320"/>
                <a:cs typeface="Times New Roman" panose="02020603050405020304" pitchFamily="18" charset="0"/>
              </a:rPr>
              <a:t>Presenter Organization </a:t>
            </a:r>
            <a:endParaRPr kumimoji="0" lang="ko-KR" alt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-윤고딕3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1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D2373213-84F0-FB10-7295-4A36471DE1AA}"/>
              </a:ext>
            </a:extLst>
          </p:cNvPr>
          <p:cNvSpPr/>
          <p:nvPr/>
        </p:nvSpPr>
        <p:spPr>
          <a:xfrm>
            <a:off x="227013" y="82112"/>
            <a:ext cx="6198669" cy="51935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0" marR="0" lvl="0" indent="0" defTabSz="4567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-윤고딕320"/>
                <a:cs typeface="Times New Roman" panose="02020603050405020304" pitchFamily="18" charset="0"/>
              </a:rPr>
              <a:t>Title</a:t>
            </a:r>
            <a:endParaRPr kumimoji="0" lang="ko-KR" altLang="en-US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-윤고딕3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097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80536CE9-197F-5BDA-1521-B69ABDD0BC9A}"/>
              </a:ext>
            </a:extLst>
          </p:cNvPr>
          <p:cNvSpPr/>
          <p:nvPr/>
        </p:nvSpPr>
        <p:spPr>
          <a:xfrm>
            <a:off x="227013" y="82112"/>
            <a:ext cx="6198669" cy="51935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0" marR="0" lvl="0" indent="0" defTabSz="4567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-윤고딕320"/>
                <a:cs typeface="Times New Roman" panose="02020603050405020304" pitchFamily="18" charset="0"/>
              </a:rPr>
              <a:t>Title</a:t>
            </a:r>
            <a:endParaRPr kumimoji="0" lang="ko-KR" altLang="en-US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-윤고딕3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955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2104</TotalTime>
  <Words>8</Words>
  <Application>Microsoft Office PowerPoint</Application>
  <PresentationFormat>와이드스크린</PresentationFormat>
  <Paragraphs>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맑은 고딕</vt:lpstr>
      <vt:lpstr>함초롬돋움</vt:lpstr>
      <vt:lpstr>Arial</vt:lpstr>
      <vt:lpstr>Times New Roman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Lucy Chung</dc:creator>
  <cp:lastModifiedBy>Lucy Chung</cp:lastModifiedBy>
  <cp:revision>80</cp:revision>
  <dcterms:created xsi:type="dcterms:W3CDTF">2023-10-28T07:28:56Z</dcterms:created>
  <dcterms:modified xsi:type="dcterms:W3CDTF">2023-11-15T09:21:29Z</dcterms:modified>
</cp:coreProperties>
</file>